
<file path=[Content_Types].xml><?xml version="1.0" encoding="utf-8"?>
<Types xmlns="http://schemas.openxmlformats.org/package/2006/content-types">
  <Default Extension="bin" ContentType="application/vnd.openxmlformats-officedocument.oleObject"/>
  <Default Extension="jp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0" r:id="rId4"/>
  </p:sldMasterIdLst>
  <p:notesMasterIdLst>
    <p:notesMasterId r:id="rId18"/>
  </p:notesMasterIdLst>
  <p:sldIdLst>
    <p:sldId id="312" r:id="rId5"/>
    <p:sldId id="286" r:id="rId6"/>
    <p:sldId id="287" r:id="rId7"/>
    <p:sldId id="292" r:id="rId8"/>
    <p:sldId id="293" r:id="rId9"/>
    <p:sldId id="294" r:id="rId10"/>
    <p:sldId id="295" r:id="rId11"/>
    <p:sldId id="300" r:id="rId12"/>
    <p:sldId id="301" r:id="rId13"/>
    <p:sldId id="302" r:id="rId14"/>
    <p:sldId id="303" r:id="rId15"/>
    <p:sldId id="307" r:id="rId16"/>
    <p:sldId id="308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32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9EA0288-19FD-4D9D-B290-29973EE1B92A}" v="5" dt="2021-01-14T14:35:49.0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6" autoAdjust="0"/>
    <p:restoredTop sz="94660"/>
  </p:normalViewPr>
  <p:slideViewPr>
    <p:cSldViewPr snapToGrid="0" showGuides="1">
      <p:cViewPr varScale="1">
        <p:scale>
          <a:sx n="66" d="100"/>
          <a:sy n="66" d="100"/>
        </p:scale>
        <p:origin x="127" y="45"/>
      </p:cViewPr>
      <p:guideLst>
        <p:guide orient="horz" pos="2232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irk Coffey" userId="d52a529c-f7f4-45dd-a44c-51976604f0b2" providerId="ADAL" clId="{F9EA0288-19FD-4D9D-B290-29973EE1B92A}"/>
    <pc:docChg chg="undo custSel mod modSld">
      <pc:chgData name="Kirk Coffey" userId="d52a529c-f7f4-45dd-a44c-51976604f0b2" providerId="ADAL" clId="{F9EA0288-19FD-4D9D-B290-29973EE1B92A}" dt="2021-01-14T14:41:39.406" v="308" actId="1076"/>
      <pc:docMkLst>
        <pc:docMk/>
      </pc:docMkLst>
      <pc:sldChg chg="modSp">
        <pc:chgData name="Kirk Coffey" userId="d52a529c-f7f4-45dd-a44c-51976604f0b2" providerId="ADAL" clId="{F9EA0288-19FD-4D9D-B290-29973EE1B92A}" dt="2021-01-14T14:32:01.992" v="184" actId="20577"/>
        <pc:sldMkLst>
          <pc:docMk/>
          <pc:sldMk cId="2982451171" sldId="307"/>
        </pc:sldMkLst>
        <pc:spChg chg="mod">
          <ac:chgData name="Kirk Coffey" userId="d52a529c-f7f4-45dd-a44c-51976604f0b2" providerId="ADAL" clId="{F9EA0288-19FD-4D9D-B290-29973EE1B92A}" dt="2021-01-14T14:32:01.992" v="184" actId="20577"/>
          <ac:spMkLst>
            <pc:docMk/>
            <pc:sldMk cId="2982451171" sldId="307"/>
            <ac:spMk id="2" creationId="{00000000-0000-0000-0000-000000000000}"/>
          </ac:spMkLst>
        </pc:spChg>
      </pc:sldChg>
      <pc:sldChg chg="addSp delSp modSp mod setBg modAnim">
        <pc:chgData name="Kirk Coffey" userId="d52a529c-f7f4-45dd-a44c-51976604f0b2" providerId="ADAL" clId="{F9EA0288-19FD-4D9D-B290-29973EE1B92A}" dt="2021-01-14T14:41:39.406" v="308" actId="1076"/>
        <pc:sldMkLst>
          <pc:docMk/>
          <pc:sldMk cId="3612841799" sldId="308"/>
        </pc:sldMkLst>
        <pc:spChg chg="mod">
          <ac:chgData name="Kirk Coffey" userId="d52a529c-f7f4-45dd-a44c-51976604f0b2" providerId="ADAL" clId="{F9EA0288-19FD-4D9D-B290-29973EE1B92A}" dt="2021-01-14T14:39:36.448" v="275" actId="255"/>
          <ac:spMkLst>
            <pc:docMk/>
            <pc:sldMk cId="3612841799" sldId="308"/>
            <ac:spMk id="2" creationId="{00000000-0000-0000-0000-000000000000}"/>
          </ac:spMkLst>
        </pc:spChg>
        <pc:spChg chg="mod">
          <ac:chgData name="Kirk Coffey" userId="d52a529c-f7f4-45dd-a44c-51976604f0b2" providerId="ADAL" clId="{F9EA0288-19FD-4D9D-B290-29973EE1B92A}" dt="2021-01-14T14:41:28.340" v="307" actId="20577"/>
          <ac:spMkLst>
            <pc:docMk/>
            <pc:sldMk cId="3612841799" sldId="308"/>
            <ac:spMk id="4" creationId="{00000000-0000-0000-0000-000000000000}"/>
          </ac:spMkLst>
        </pc:spChg>
        <pc:spChg chg="mod">
          <ac:chgData name="Kirk Coffey" userId="d52a529c-f7f4-45dd-a44c-51976604f0b2" providerId="ADAL" clId="{F9EA0288-19FD-4D9D-B290-29973EE1B92A}" dt="2021-01-14T14:41:39.406" v="308" actId="1076"/>
          <ac:spMkLst>
            <pc:docMk/>
            <pc:sldMk cId="3612841799" sldId="308"/>
            <ac:spMk id="5" creationId="{00000000-0000-0000-0000-000000000000}"/>
          </ac:spMkLst>
        </pc:spChg>
        <pc:spChg chg="mod">
          <ac:chgData name="Kirk Coffey" userId="d52a529c-f7f4-45dd-a44c-51976604f0b2" providerId="ADAL" clId="{F9EA0288-19FD-4D9D-B290-29973EE1B92A}" dt="2021-01-14T14:34:17.117" v="263" actId="26606"/>
          <ac:spMkLst>
            <pc:docMk/>
            <pc:sldMk cId="3612841799" sldId="308"/>
            <ac:spMk id="8" creationId="{00000000-0000-0000-0000-000000000000}"/>
          </ac:spMkLst>
        </pc:spChg>
        <pc:spChg chg="add del">
          <ac:chgData name="Kirk Coffey" userId="d52a529c-f7f4-45dd-a44c-51976604f0b2" providerId="ADAL" clId="{F9EA0288-19FD-4D9D-B290-29973EE1B92A}" dt="2021-01-14T14:33:37.971" v="252" actId="26606"/>
          <ac:spMkLst>
            <pc:docMk/>
            <pc:sldMk cId="3612841799" sldId="308"/>
            <ac:spMk id="13" creationId="{201CC55D-ED54-4C5C-95E6-10947BD1103B}"/>
          </ac:spMkLst>
        </pc:spChg>
        <pc:spChg chg="add del">
          <ac:chgData name="Kirk Coffey" userId="d52a529c-f7f4-45dd-a44c-51976604f0b2" providerId="ADAL" clId="{F9EA0288-19FD-4D9D-B290-29973EE1B92A}" dt="2021-01-14T14:34:01.669" v="258" actId="26606"/>
          <ac:spMkLst>
            <pc:docMk/>
            <pc:sldMk cId="3612841799" sldId="308"/>
            <ac:spMk id="17" creationId="{F9A95BEE-6BB1-4A28-A8E6-A34B2E42EF87}"/>
          </ac:spMkLst>
        </pc:spChg>
        <pc:spChg chg="add del">
          <ac:chgData name="Kirk Coffey" userId="d52a529c-f7f4-45dd-a44c-51976604f0b2" providerId="ADAL" clId="{F9EA0288-19FD-4D9D-B290-29973EE1B92A}" dt="2021-01-14T14:33:37.971" v="252" actId="26606"/>
          <ac:spMkLst>
            <pc:docMk/>
            <pc:sldMk cId="3612841799" sldId="308"/>
            <ac:spMk id="19" creationId="{3873B707-463F-40B0-8227-E8CC6C67EB25}"/>
          </ac:spMkLst>
        </pc:spChg>
        <pc:spChg chg="add del">
          <ac:chgData name="Kirk Coffey" userId="d52a529c-f7f4-45dd-a44c-51976604f0b2" providerId="ADAL" clId="{F9EA0288-19FD-4D9D-B290-29973EE1B92A}" dt="2021-01-14T14:33:37.971" v="252" actId="26606"/>
          <ac:spMkLst>
            <pc:docMk/>
            <pc:sldMk cId="3612841799" sldId="308"/>
            <ac:spMk id="21" creationId="{C13237C8-E62C-4F0D-A318-BD6FB6C2D138}"/>
          </ac:spMkLst>
        </pc:spChg>
        <pc:spChg chg="add del">
          <ac:chgData name="Kirk Coffey" userId="d52a529c-f7f4-45dd-a44c-51976604f0b2" providerId="ADAL" clId="{F9EA0288-19FD-4D9D-B290-29973EE1B92A}" dt="2021-01-14T14:33:37.971" v="252" actId="26606"/>
          <ac:spMkLst>
            <pc:docMk/>
            <pc:sldMk cId="3612841799" sldId="308"/>
            <ac:spMk id="23" creationId="{19C9EAEA-39D0-4B0E-A0EB-51E7B26740B1}"/>
          </ac:spMkLst>
        </pc:spChg>
        <pc:spChg chg="add del">
          <ac:chgData name="Kirk Coffey" userId="d52a529c-f7f4-45dd-a44c-51976604f0b2" providerId="ADAL" clId="{F9EA0288-19FD-4D9D-B290-29973EE1B92A}" dt="2021-01-14T14:33:40.339" v="254" actId="26606"/>
          <ac:spMkLst>
            <pc:docMk/>
            <pc:sldMk cId="3612841799" sldId="308"/>
            <ac:spMk id="25" creationId="{60E9A6ED-B880-44EA-8D60-C9D3C82CCBD2}"/>
          </ac:spMkLst>
        </pc:spChg>
        <pc:spChg chg="add del">
          <ac:chgData name="Kirk Coffey" userId="d52a529c-f7f4-45dd-a44c-51976604f0b2" providerId="ADAL" clId="{F9EA0288-19FD-4D9D-B290-29973EE1B92A}" dt="2021-01-14T14:33:50.509" v="256" actId="26606"/>
          <ac:spMkLst>
            <pc:docMk/>
            <pc:sldMk cId="3612841799" sldId="308"/>
            <ac:spMk id="27" creationId="{9427AF5F-9A0E-42B7-A252-FD64C9885F9C}"/>
          </ac:spMkLst>
        </pc:spChg>
        <pc:spChg chg="add del">
          <ac:chgData name="Kirk Coffey" userId="d52a529c-f7f4-45dd-a44c-51976604f0b2" providerId="ADAL" clId="{F9EA0288-19FD-4D9D-B290-29973EE1B92A}" dt="2021-01-14T14:34:01.669" v="258" actId="26606"/>
          <ac:spMkLst>
            <pc:docMk/>
            <pc:sldMk cId="3612841799" sldId="308"/>
            <ac:spMk id="29" creationId="{F56F5174-31D9-4DBB-AAB7-A1FD7BDB1352}"/>
          </ac:spMkLst>
        </pc:spChg>
        <pc:spChg chg="add del">
          <ac:chgData name="Kirk Coffey" userId="d52a529c-f7f4-45dd-a44c-51976604f0b2" providerId="ADAL" clId="{F9EA0288-19FD-4D9D-B290-29973EE1B92A}" dt="2021-01-14T14:34:14.686" v="260" actId="26606"/>
          <ac:spMkLst>
            <pc:docMk/>
            <pc:sldMk cId="3612841799" sldId="308"/>
            <ac:spMk id="32" creationId="{9427AF5F-9A0E-42B7-A252-FD64C9885F9C}"/>
          </ac:spMkLst>
        </pc:spChg>
        <pc:spChg chg="add del">
          <ac:chgData name="Kirk Coffey" userId="d52a529c-f7f4-45dd-a44c-51976604f0b2" providerId="ADAL" clId="{F9EA0288-19FD-4D9D-B290-29973EE1B92A}" dt="2021-01-14T14:34:17.104" v="262" actId="26606"/>
          <ac:spMkLst>
            <pc:docMk/>
            <pc:sldMk cId="3612841799" sldId="308"/>
            <ac:spMk id="34" creationId="{60E9A6ED-B880-44EA-8D60-C9D3C82CCBD2}"/>
          </ac:spMkLst>
        </pc:spChg>
        <pc:spChg chg="add">
          <ac:chgData name="Kirk Coffey" userId="d52a529c-f7f4-45dd-a44c-51976604f0b2" providerId="ADAL" clId="{F9EA0288-19FD-4D9D-B290-29973EE1B92A}" dt="2021-01-14T14:34:17.117" v="263" actId="26606"/>
          <ac:spMkLst>
            <pc:docMk/>
            <pc:sldMk cId="3612841799" sldId="308"/>
            <ac:spMk id="36" creationId="{9427AF5F-9A0E-42B7-A252-FD64C9885F9C}"/>
          </ac:spMkLst>
        </pc:spChg>
        <pc:grpChg chg="add del">
          <ac:chgData name="Kirk Coffey" userId="d52a529c-f7f4-45dd-a44c-51976604f0b2" providerId="ADAL" clId="{F9EA0288-19FD-4D9D-B290-29973EE1B92A}" dt="2021-01-14T14:33:37.971" v="252" actId="26606"/>
          <ac:grpSpMkLst>
            <pc:docMk/>
            <pc:sldMk cId="3612841799" sldId="308"/>
            <ac:grpSpMk id="15" creationId="{1DE889C7-FAD6-4397-98E2-05D503484459}"/>
          </ac:grpSpMkLst>
        </pc:grpChg>
        <pc:picChg chg="add mod ord">
          <ac:chgData name="Kirk Coffey" userId="d52a529c-f7f4-45dd-a44c-51976604f0b2" providerId="ADAL" clId="{F9EA0288-19FD-4D9D-B290-29973EE1B92A}" dt="2021-01-14T14:34:17.117" v="263" actId="26606"/>
          <ac:picMkLst>
            <pc:docMk/>
            <pc:sldMk cId="3612841799" sldId="308"/>
            <ac:picMk id="6" creationId="{F24A6D08-9657-4502-8A80-16706B44D072}"/>
          </ac:picMkLst>
        </pc:picChg>
        <pc:picChg chg="del">
          <ac:chgData name="Kirk Coffey" userId="d52a529c-f7f4-45dd-a44c-51976604f0b2" providerId="ADAL" clId="{F9EA0288-19FD-4D9D-B290-29973EE1B92A}" dt="2021-01-14T14:27:37.266" v="0"/>
          <ac:picMkLst>
            <pc:docMk/>
            <pc:sldMk cId="3612841799" sldId="308"/>
            <ac:picMk id="7" creationId="{00000000-0000-0000-0000-000000000000}"/>
          </ac:picMkLst>
        </pc:picChg>
        <pc:picChg chg="add del">
          <ac:chgData name="Kirk Coffey" userId="d52a529c-f7f4-45dd-a44c-51976604f0b2" providerId="ADAL" clId="{F9EA0288-19FD-4D9D-B290-29973EE1B92A}" dt="2021-01-14T14:34:01.669" v="258" actId="26606"/>
          <ac:picMkLst>
            <pc:docMk/>
            <pc:sldMk cId="3612841799" sldId="308"/>
            <ac:picMk id="30" creationId="{AE113210-7872-481A-ADE6-3A05CCAF5EB2}"/>
          </ac:picMkLst>
        </pc:pic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4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74A48C-313B-4B81-8960-5B187C9EEC85}" type="datetimeFigureOut">
              <a:rPr lang="en-US" smtClean="0"/>
              <a:t>1/14/2021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45F383-7C1D-4F91-9304-16D581C97B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8519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8EBDA9-5A5B-4B13-8680-146C991DA8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01DE57-F87C-4231-9D1A-04CDAA87D9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7D751C-2224-4F70-94DE-3B796E5BB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2EB3C-D555-4D89-81BD-A6AA28B6B0E4}" type="datetime1">
              <a:rPr lang="en-US" smtClean="0"/>
              <a:t>1/14/2021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8C9C84-4F85-4779-A5BF-EFDFC2B3E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ED713F-6FA5-46E6-86AA-8DE0B7FF4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18426-2E29-4392-B374-34AA9610A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165699"/>
      </p:ext>
    </p:extLst>
  </p:cSld>
  <p:clrMapOvr>
    <a:masterClrMapping/>
  </p:clrMapOvr>
  <p:transition spd="slow">
    <p:cove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40014B-72A4-4CA6-AEBA-0726627F59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6F00152-F41A-451C-9A2D-54927D0885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9185AB-33EA-44D7-B80D-AA020EAC1D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D392C-A23E-4340-9509-D785379A605B}" type="datetime1">
              <a:rPr lang="en-US" smtClean="0"/>
              <a:t>1/14/2021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D38DCE-7D06-4CB3-A767-75793C717D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F46524-C4EE-494E-8318-F8CF717D1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18426-2E29-4392-B374-34AA9610A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122207"/>
      </p:ext>
    </p:extLst>
  </p:cSld>
  <p:clrMapOvr>
    <a:masterClrMapping/>
  </p:clrMapOvr>
  <p:transition spd="slow">
    <p:cove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F63F710-40FD-427D-8E46-7DEAAD97DB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4C17590-3210-416F-AAD0-CA28FA760F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749A91-9CE3-40BE-BFBE-8EF4EEB865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B7CD5-06A8-4A55-890D-09E65BF611AB}" type="datetime1">
              <a:rPr lang="en-US" smtClean="0"/>
              <a:t>1/14/2021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623833-85B7-4BF7-8FE2-338B5982FF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B18811-D4F7-472D-96A1-A12211E7B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18426-2E29-4392-B374-34AA9610A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155004"/>
      </p:ext>
    </p:extLst>
  </p:cSld>
  <p:clrMapOvr>
    <a:masterClrMapping/>
  </p:clrMapOvr>
  <p:transition spd="slow">
    <p:cove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04DA19-C419-4CC5-B04D-705EF5FAF7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7E5185-A433-431B-9485-77218B73D3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3B7C96-FE00-4C35-96C0-A084E5A22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6A62C-5C55-4DAF-BE67-EE5E8D908DA2}" type="datetime1">
              <a:rPr lang="en-US" smtClean="0"/>
              <a:t>1/14/2021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E13B53-C628-4F3C-A13C-0B1BA69E1F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C98D39-0DE4-4E61-A750-00F74C4C1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18426-2E29-4392-B374-34AA9610A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344427"/>
      </p:ext>
    </p:extLst>
  </p:cSld>
  <p:clrMapOvr>
    <a:masterClrMapping/>
  </p:clrMapOvr>
  <p:transition spd="slow">
    <p:cove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96A7DC-D1BD-4223-8108-95DDA48393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85B435-EDC5-4B8B-8536-083C76BF96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335F28-EDEC-49E7-898E-4E7205A8F5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6CB4-C0DF-408E-B102-BB7755A449A3}" type="datetime1">
              <a:rPr lang="en-US" smtClean="0"/>
              <a:t>1/14/2021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3B856F-77B7-4845-AA7A-8B3037CB01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1A732-6CAD-4802-934C-FD95CACDA8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18426-2E29-4392-B374-34AA9610A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600864"/>
      </p:ext>
    </p:extLst>
  </p:cSld>
  <p:clrMapOvr>
    <a:masterClrMapping/>
  </p:clrMapOvr>
  <p:transition spd="slow">
    <p:cove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30E929-C144-4A5E-A47E-BF2EE4E8B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F70F26-5676-425B-82EA-5D9A5AF5FA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D69D4C-80CD-4613-A21D-62976B7E2A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8C0DD5-539B-41A4-9F36-8CE6E571A6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EFEE1-3AB0-435A-88CB-339AEF712D12}" type="datetime1">
              <a:rPr lang="en-US" smtClean="0"/>
              <a:t>1/14/2021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68CB7D-F3E4-46E9-9858-B72BD551AF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15E7F4-8738-40B0-BA24-60BCB51090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18426-2E29-4392-B374-34AA9610A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508029"/>
      </p:ext>
    </p:extLst>
  </p:cSld>
  <p:clrMapOvr>
    <a:masterClrMapping/>
  </p:clrMapOvr>
  <p:transition spd="slow">
    <p:cove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EFF80F-4A55-448B-A820-986DEFEF16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2C2CF0-D00C-4E0B-A14F-1315815FF7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F55749-DC6E-4CA1-857B-5202FBD27B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F71945-6B54-487E-B4B4-5D0379D20C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BECAC51-D50D-4592-812F-6D1A9D623A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9D37575-E7FB-47CF-95FC-AF7ACD91CA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8A03C-EB90-4D0F-AE41-3B5467EC2A68}" type="datetime1">
              <a:rPr lang="en-US" smtClean="0"/>
              <a:t>1/14/2021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17249DF-31A1-4F37-9163-0F0556E21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4169ED6-48CB-4204-9FE1-EE57A88E2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18426-2E29-4392-B374-34AA9610A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170346"/>
      </p:ext>
    </p:extLst>
  </p:cSld>
  <p:clrMapOvr>
    <a:masterClrMapping/>
  </p:clrMapOvr>
  <p:transition spd="slow">
    <p:cove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3DDF3B-94AA-438C-AEDA-076A116C32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6466C5-554A-4BBD-B9D4-D8B24C90AB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14427-EDFA-44AE-9E3C-EFC76F66EC82}" type="datetime1">
              <a:rPr lang="en-US" smtClean="0"/>
              <a:t>1/14/2021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166101-F30E-4604-A2E6-5EF6F9393C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70DFEC-B08F-4A7B-B2D9-E9918EB8CF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18426-2E29-4392-B374-34AA9610A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7346"/>
      </p:ext>
    </p:extLst>
  </p:cSld>
  <p:clrMapOvr>
    <a:masterClrMapping/>
  </p:clrMapOvr>
  <p:transition spd="slow">
    <p:cove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03DE38E-42CA-41A6-A5AF-11A66140A9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E604D-C81E-4089-9D53-7AC47E722B83}" type="datetime1">
              <a:rPr lang="en-US" smtClean="0"/>
              <a:t>1/14/2021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7FF05AC-DB2B-4D3F-BF64-611AB09627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01249A-9FA4-465B-A37B-0DE2FFFDB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18426-2E29-4392-B374-34AA9610A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808297"/>
      </p:ext>
    </p:extLst>
  </p:cSld>
  <p:clrMapOvr>
    <a:masterClrMapping/>
  </p:clrMapOvr>
  <p:transition spd="slow">
    <p:cove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D6979-16B0-4C75-B7FC-CE3221377A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821C7D-37B3-4770-B789-A713A089FD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494C8B-8365-4D6C-8128-ADF54AC581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18D8B8-95CD-4309-86CC-7C523F85B2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61A81-97AA-4409-9386-07E3223D15AB}" type="datetime1">
              <a:rPr lang="en-US" smtClean="0"/>
              <a:t>1/14/2021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CE71CC-8C6D-4BAA-9B8C-DF6AF9FF28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C617EA-75AA-49E5-B144-90812BC9C4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18426-2E29-4392-B374-34AA9610A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781019"/>
      </p:ext>
    </p:extLst>
  </p:cSld>
  <p:clrMapOvr>
    <a:masterClrMapping/>
  </p:clrMapOvr>
  <p:transition spd="slow">
    <p:cove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1E336A-E62C-490E-AB51-14E9657642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93A790B-BCFA-40B1-9785-290B503AE0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143D17-D453-4025-82D2-005C5C45FE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1A02EE-FF1C-4516-8B95-94A6CCD87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2593F-DF02-4489-BB96-1AB989A61077}" type="datetime1">
              <a:rPr lang="en-US" smtClean="0"/>
              <a:t>1/14/2021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55E599-2734-420F-BD40-73E6AF850E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E3ED4-4DD4-4BE9-9582-881C3D2D2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18426-2E29-4392-B374-34AA9610A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894819"/>
      </p:ext>
    </p:extLst>
  </p:cSld>
  <p:clrMapOvr>
    <a:masterClrMapping/>
  </p:clrMapOvr>
  <p:transition spd="slow">
    <p:cove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FE99E97-4AB4-4382-8443-DEC5486CC2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ABEC28-0528-487D-9569-80085AA039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6BE2CA-FE77-4A67-ABA1-2B14FC969C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70AD80-4213-419B-8752-939E8F20F235}" type="datetime1">
              <a:rPr lang="en-US" smtClean="0"/>
              <a:t>1/14/2021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3E7D3B-E5D6-43C1-93E7-917E58A5AF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B60DD3-CF26-48E8-9716-3B12824CE0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218426-2E29-4392-B374-34AA9610A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952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</p:sldLayoutIdLst>
  <p:transition spd="slow">
    <p:cover/>
  </p:transition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6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7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9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53F29798-D584-4792-9B62-3F5F5C36D6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64409CF-64DD-4234-A7F7-C669B7A27D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62271"/>
            <a:ext cx="10515600" cy="1128417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5200"/>
              <a:t>     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C1656E59-D4BB-47C0-BDAC-61D65F7C40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7323"/>
          <a:stretch/>
        </p:blipFill>
        <p:spPr>
          <a:xfrm>
            <a:off x="838200" y="1845426"/>
            <a:ext cx="10512547" cy="4450303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2F617C-FF87-4B48-BC39-7DB17F77F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457200">
              <a:spcAft>
                <a:spcPts val="600"/>
              </a:spcAft>
            </a:pPr>
            <a:fld id="{DF218426-2E29-4392-B374-34AA9610A934}" type="slidenum">
              <a:rPr lang="en-US" smtClean="0"/>
              <a:pPr defTabSz="457200">
                <a:spcAft>
                  <a:spcPts val="600"/>
                </a:spcAft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766861"/>
      </p:ext>
    </p:extLst>
  </p:cSld>
  <p:clrMapOvr>
    <a:masterClrMapping/>
  </p:clrMapOvr>
  <p:transition spd="slow">
    <p:cover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Black 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Black ice is especially dangerous because you can’t see it.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Areas where you commonly encounter it include: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Bridges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Overpasses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Underpasses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Shaded areas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18426-2E29-4392-B374-34AA9610A934}" type="slidenum">
              <a:rPr lang="en-US" smtClean="0"/>
              <a:t>10</a:t>
            </a:fld>
            <a:endParaRPr lang="en-US"/>
          </a:p>
        </p:txBody>
      </p:sp>
      <p:graphicFrame>
        <p:nvGraphicFramePr>
          <p:cNvPr id="4" name="Objec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84304475"/>
              </p:ext>
            </p:extLst>
          </p:nvPr>
        </p:nvGraphicFramePr>
        <p:xfrm>
          <a:off x="7772400" y="3505200"/>
          <a:ext cx="2391507" cy="16646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ClipArt" r:id="rId3" imgW="3025775" imgH="3252788" progId="MS_ClipArt_Gallery.2">
                  <p:embed/>
                </p:oleObj>
              </mc:Choice>
              <mc:Fallback>
                <p:oleObj name="ClipArt" r:id="rId3" imgW="3025775" imgH="3252788" progId="MS_ClipArt_Gallery.2">
                  <p:embed/>
                  <p:pic>
                    <p:nvPicPr>
                      <p:cNvPr id="4" name="Object 5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2400" y="3505200"/>
                        <a:ext cx="2391507" cy="166467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8000299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Black Ice, cont.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If you encounter black ice: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Don’t panic.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Make no sudden changes in direction or speed.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Ease off the accelerator.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Gradually steer in the direction that the rear of the vehicle is skidding.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18426-2E29-4392-B374-34AA9610A93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335173"/>
      </p:ext>
    </p:extLst>
  </p:cSld>
  <p:clrMapOvr>
    <a:masterClrMapping/>
  </p:clrMapOvr>
  <p:transition spd="slow">
    <p:cover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     Winter Driving Tips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Driving at reduced speeds enables you to stop quicker.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Activate turn signals sooner than usual. This give other drivers more time to react.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Touch your brake pedal to warn other drivers of your intention to slow or stop.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Maintain at least triple the normal distance from the vehicle in front of you.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Keep your gas tank at least half full.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18426-2E29-4392-B374-34AA9610A934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51171"/>
      </p:ext>
    </p:extLst>
  </p:cSld>
  <p:clrMapOvr>
    <a:masterClrMapping/>
  </p:clrMapOvr>
  <p:transition spd="slow">
    <p:cover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6" name="Rectangle 12">
            <a:extLst>
              <a:ext uri="{FF2B5EF4-FFF2-40B4-BE49-F238E27FC236}">
                <a16:creationId xmlns:a16="http://schemas.microsoft.com/office/drawing/2014/main" id="{9427AF5F-9A0E-42B7-A252-FD64C9885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06443"/>
          </a:xfrm>
        </p:spPr>
        <p:txBody>
          <a:bodyPr>
            <a:normAutofit/>
          </a:bodyPr>
          <a:lstStyle/>
          <a:p>
            <a:r>
              <a:rPr lang="en-US" sz="4000" i="1" dirty="0">
                <a:latin typeface="Verdana" panose="020B0604030504040204" pitchFamily="34" charset="0"/>
                <a:ea typeface="Verdana" panose="020B0604030504040204" pitchFamily="34" charset="0"/>
              </a:rPr>
              <a:t>                    </a:t>
            </a:r>
            <a:r>
              <a:rPr lang="en-US" sz="5400" i="1" dirty="0">
                <a:latin typeface="Verdana" panose="020B0604030504040204" pitchFamily="34" charset="0"/>
                <a:ea typeface="Verdana" panose="020B0604030504040204" pitchFamily="34" charset="0"/>
              </a:rPr>
              <a:t>Summary</a:t>
            </a:r>
            <a:endParaRPr lang="en-US" sz="5400" dirty="0"/>
          </a:p>
        </p:txBody>
      </p:sp>
      <p:sp>
        <p:nvSpPr>
          <p:cNvPr id="4" name="AutoShape 2" descr="data:image/jpeg;base64,/9j/4AAQSkZJRgABAQAAAQABAAD/2wCEAAkGBxQSEhQUEBQVFBQUFBQUFBQUFBQUFBQUFBQWFhQUFBQYHCggGBolHBQUITEhJSkrLi4uFx8zODMsNygtLiwBCgoKDQ0OFA8PFCwZFBkzLCwsLCssLCsrLCssLCwsKysrKysrNywrLCw3KywsLCwyKyssLDcsKysrKysrKywrK//AABEIAKwBJAMBIgACEQEDEQH/xAAaAAADAQEBAQAAAAAAAAAAAAAAAQIDBAUG/8QAMxAAAgEDAQUGAwkBAQAAAAAAAAECAxESBBMhUWHRMUFxkaHwkrHBBRQiUmKBotLhQjL/xAAYAQEBAQEBAAAAAAAAAAAAAAAAAQIDBP/EAB0RAQEBAQEBAQEBAQAAAAAAAAABEQISAzEhIgT/2gAMAwEAAhEDEQA/APYQyRoy0oZI0yBjEADGILgMBAAxiuFwHcBBcBgIYAAXEA0AARQAAAXAQwAQAABcBFDEAXCABAACAVwG2K4CAGAXACR3JQ0BQyUMKoEJAAxkjCGCFcdwGAgAY7iEBVwEBFMAAAAAAYgAigAAAABAAgAILgILlAFwEUAmwuK4AIdyUEVcBCASY0SikRVIZJQAMQxoLgIAGAhgO4CACgEgIGMSGFMAGDAAxpE1rE2GViPEmmMwZpiS0NMRYTLaFYaYgRbRLLqYQAxFTAIBBAIBFDZKBiAYCuBUES0ZxNUZaw0i8SoRN40iWtY5mibHROBjJCVMQAMVyoYCuAQxiC4VQ0hItE1cKw7FKJWJNXEWKSKUSoxJqyEolxgaQgauk7GL03OXIwsuZ3U9Ma/dDlfo6eHkyiuBDS4ep609Kc9SgWdnh5+Xj8zSLubSoi2PoanbN5ZuJDR1umZSgbnTF5czJNZIzZuVmxLJY2yWaYwCuDFcIGITYiigFcAHE1gc8WbQZmtR10T2NFKni873t+G3HmePQpSabim1H/00m0r8eBSqmL/W431Nu45Jm9OlKd8U3ZXdk3ZcWRqNO42y/wCkpLmn2MQrmZDKkS2bYACuCKhlIlFJEVcTaMSII66FK5i1uRmoBgz29H9lSktyOfV6TF2Zj01jzFFm1KJSgd2i0uTSRL01Iyp0jop6VtnZV0Lh2m2np7zj3XTnP0UNIdH3M79NS3HRgXj49dzY49fey/x4FbSHBW0p9JqaR5deByv+bldvn36eQtKaLQs76VLeerR0asa53r8i99c8/r5StoGc1alY+t1ekseDrKVjfPVlys/zqbHiVUYSR2V0ckzvzXKxkyGXIzZ1jmGybgJsrIbEDJTKGwFcAJjI1hM44SNozIsd1PUtJpNpPtSfb48Sdoc6mVkZxrXVT1Djezavudna64CnXbtyOdTBzJhrRsm5OYsjTK7juRdDSAtMuLIg13oEyVY6qTO/TzPLhM6IVTl06cvp9Hr8V2nN9pavPtPJo196v2GuorRa/CmnfxVu445XX+fqM956Oh1ePYePkawmW6TH0EtXl2m2nqbzw6NY66Wp3nHqOkk/H1GnqbjoyPAoas6vvZ04/wCjriZHm7+F3+OzUVDzK0ia2qOCrqjj116u13+Xy8u6jU3nqUdTuPmI6o3jrhz1ebsa+nynb29VqEzwtcxVNdc4tRWv3m+bbdrM4nExyag4pm9Z8zjmenlz6KRm2RK5DudZXKtGSZNsTmzWs1q2Ix2rE6pWWwGG25ABjCZrGZyQZ0qm+2zS4vcvNgaxmWpmKXFr5/IakufoiDbMMjHaLh6htXy8grZTHf32HPtHx9RXCOq/Ne/AFJHNcpTCuvbbrJee8lTMUykyVY6YzNY1DiyLUzNjUr0IVOY5VDhVQNqY8t+nZtDSFY4NoawlzX77vXsJYs6eht0Dr7zicmu3d8ilUOd5bnT06WrOr74vdzxlWK25jw36enPVownqF7RwyrEOsJwenY6693MfvJzOsLal8Hp0rUbwqVzjlWM5VTfPOMXpvOoYTkZuoZuodZHK1bmQ5EOZOZthpmTmQ5hkufzNM1WYsiXbj5p/6Dg/bQFZLgBni+D8mAHL9nb5xT7Lnpfaado8N/hfu+p5Gki8lZqO/te5LnvPodVVi6b3qV1us1vfFW5lZeKpFZEYPivij1Govivij1CrUgyIfveNLmvNAVkWpEY818SBeK9X8kQaRku+/lf6lpx73L4V1Md35l5S/qLd+ZeUvqgOtShxl5LqU5w7s/3xOVW/N6A7dz9LAdCmvb/wrNcH8S6HNGa77+S6lZx4y+Ff2I06I1Uu5Pxv9Gi/vK/LH+X1ZybRdzfkl9QVRc/MmDolUvy8AUjHJc/NdB5rn5roTF10wrNdja98C9vxS+T9DjUlz8/8LVRcH8S6ExrXUq68PX5Gmd+zf4O/p2nGqkeD+Jf1E58jPlr06HUE5mUa1u1J+OT+onV/Sv5dR5PTTaDUk++3j2ehjtv0r16htVwX75dRh6XN+7mMphOa7kvXqZOpyXr1NSJaqUyHMly5E5e9/U1jFqnUFtCXP9K/l1Ic1wX8upcRe0HmYufJevUWfJevUqN8xZmO0/Sv5dROp+3n1A6FMDmUwAdXBP8AA2+bVlfiTKq5dr/wzGVFphkSh3Aq48iUPeA7lJkIdiKpDyJsFgi8hZCC4DuO4rhdBVJjuRceRBopFJmRVwrW47mOQ8iDW5VzDMFMYrbIMjHIHMGtWyWzPIMwapsWRLkS2BV0JmbYNlQ2JhkFwiGItohlEtiKJAVwEARaAMhqRQxiyByAYBkCYDAVwuAwDIVwpjJuPIgdgFkGQFCYsgyAq4Jk5ApAXcLkKQ8vACwuSpCyAu4XIuIgtsLkWGFNsLisADuJiAqExMpoQE5jyES0BZLIvYaqBAIamhAZ7QNoYjRRvtBbUxQ0RWu0DaGQWCNdoGZk0BRpmGZmimiC8xqZkgSCtcwyMSkgjTMMzMANMwUzOwWCtcgzM0gUQNFIakZWBoDXMMzICDXMFUIQMC8wczMALzDMzAo0zDIyBgaZA5GVgYFyYiBIC7gSgA//2Q=="/>
          <p:cNvSpPr>
            <a:spLocks noGrp="1" noChangeAspect="1" noChangeArrowheads="1"/>
          </p:cNvSpPr>
          <p:nvPr>
            <p:ph idx="1"/>
          </p:nvPr>
        </p:nvSpPr>
        <p:spPr bwMode="auto">
          <a:xfrm>
            <a:off x="838200" y="1825625"/>
            <a:ext cx="4152774" cy="430346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 </a:t>
            </a:r>
            <a:r>
              <a:rPr lang="en-US" sz="2400" dirty="0"/>
              <a:t>Be prepared before a trip.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 Allow for more time to travel.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 Look well ahead of you.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 Be aware of carbon    monoxide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 Be cautious of black ice.  </a:t>
            </a:r>
          </a:p>
          <a:p>
            <a:endParaRPr lang="en-US" sz="20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24A6D08-9657-4502-8A80-16706B44D07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" b="37179"/>
          <a:stretch/>
        </p:blipFill>
        <p:spPr>
          <a:xfrm>
            <a:off x="5183500" y="1904282"/>
            <a:ext cx="6170299" cy="4224808"/>
          </a:xfrm>
          <a:prstGeom prst="rect">
            <a:avLst/>
          </a:prstGeom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DF218426-2E29-4392-B374-34AA9610A934}" type="slidenum">
              <a:rPr lang="en-US" smtClean="0"/>
              <a:pPr>
                <a:spcAft>
                  <a:spcPts val="600"/>
                </a:spcAft>
              </a:pPr>
              <a:t>13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69937" y="5153893"/>
            <a:ext cx="4954386" cy="598516"/>
          </a:xfrm>
          <a:prstGeom prst="rect">
            <a:avLst/>
          </a:prstGeom>
          <a:solidFill>
            <a:srgbClr val="000000">
              <a:alpha val="50000"/>
            </a:srgbClr>
          </a:solidFill>
          <a:ln>
            <a:noFill/>
          </a:ln>
        </p:spPr>
        <p:txBody>
          <a:bodyPr wrap="square" rtlCol="0">
            <a:noAutofit/>
          </a:bodyPr>
          <a:lstStyle/>
          <a:p>
            <a:pPr algn="ctr">
              <a:spcAft>
                <a:spcPts val="600"/>
              </a:spcAft>
            </a:pPr>
            <a:r>
              <a:rPr lang="en-US" sz="2800" b="1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Always wear your seat belts!</a:t>
            </a:r>
          </a:p>
        </p:txBody>
      </p:sp>
    </p:spTree>
    <p:extLst>
      <p:ext uri="{BB962C8B-B14F-4D97-AF65-F5344CB8AC3E}">
        <p14:creationId xmlns:p14="http://schemas.microsoft.com/office/powerpoint/2010/main" val="361284179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rPr>
              <a:t>WINTER WEATHER PREPERATIONS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C00000"/>
              </a:buClr>
              <a:buFont typeface="Times" panose="02020603050405020304" pitchFamily="18" charset="0"/>
              <a:buChar char="•"/>
              <a:defRPr/>
            </a:pPr>
            <a:r>
              <a:rPr lang="en-US" alt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Wipers - Good working order</a:t>
            </a:r>
          </a:p>
          <a:p>
            <a:pPr>
              <a:buClr>
                <a:srgbClr val="C00000"/>
              </a:buClr>
              <a:buFont typeface="Times" panose="02020603050405020304" pitchFamily="18" charset="0"/>
              <a:buChar char="•"/>
              <a:defRPr/>
            </a:pPr>
            <a:r>
              <a:rPr lang="en-US" alt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Ice Scraper - A necessity </a:t>
            </a:r>
          </a:p>
          <a:p>
            <a:pPr>
              <a:buClr>
                <a:srgbClr val="C00000"/>
              </a:buClr>
              <a:buFont typeface="Times" panose="02020603050405020304" pitchFamily="18" charset="0"/>
              <a:buChar char="•"/>
              <a:defRPr/>
            </a:pPr>
            <a:r>
              <a:rPr lang="en-US" alt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Windshield Washer Fluid - Fill Up</a:t>
            </a:r>
          </a:p>
          <a:p>
            <a:pPr>
              <a:buClr>
                <a:srgbClr val="C00000"/>
              </a:buClr>
              <a:buFont typeface="Times" panose="02020603050405020304" pitchFamily="18" charset="0"/>
              <a:buChar char="•"/>
              <a:defRPr/>
            </a:pPr>
            <a:r>
              <a:rPr lang="en-US" alt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Anti-freeze -  50% water 50% Coolant</a:t>
            </a:r>
          </a:p>
          <a:p>
            <a:pPr>
              <a:buClr>
                <a:srgbClr val="C00000"/>
              </a:buClr>
              <a:buFont typeface="Times" panose="02020603050405020304" pitchFamily="18" charset="0"/>
              <a:buChar char="•"/>
              <a:defRPr/>
            </a:pPr>
            <a:r>
              <a:rPr lang="en-US" alt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Battery &amp; Belts - Check condition</a:t>
            </a:r>
          </a:p>
          <a:p>
            <a:pPr>
              <a:buClr>
                <a:srgbClr val="C00000"/>
              </a:buClr>
              <a:buFont typeface="Times" panose="02020603050405020304" pitchFamily="18" charset="0"/>
              <a:buChar char="•"/>
              <a:defRPr/>
            </a:pPr>
            <a:r>
              <a:rPr lang="en-US" alt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Tires - Check treads, pressure and owners manual recommendations (Seasonal)</a:t>
            </a:r>
          </a:p>
          <a:p>
            <a:endParaRPr lang="en-US" sz="240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18426-2E29-4392-B374-34AA9610A934}" type="slidenum">
              <a:rPr lang="en-US" smtClean="0"/>
              <a:t>2</a:t>
            </a:fld>
            <a:endParaRPr lang="en-US"/>
          </a:p>
        </p:txBody>
      </p:sp>
      <p:graphicFrame>
        <p:nvGraphicFramePr>
          <p:cNvPr id="4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653988"/>
              </p:ext>
            </p:extLst>
          </p:nvPr>
        </p:nvGraphicFramePr>
        <p:xfrm>
          <a:off x="9791893" y="2602522"/>
          <a:ext cx="756529" cy="8264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ClipArt" r:id="rId3" imgW="1473098" imgH="1610258" progId="MS_ClipArt_Gallery.2">
                  <p:embed/>
                </p:oleObj>
              </mc:Choice>
              <mc:Fallback>
                <p:oleObj name="ClipArt" r:id="rId3" imgW="1473098" imgH="1610258" progId="MS_ClipArt_Gallery.2">
                  <p:embed/>
                  <p:pic>
                    <p:nvPicPr>
                      <p:cNvPr id="4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91893" y="2602522"/>
                        <a:ext cx="756529" cy="82647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3780785"/>
              </p:ext>
            </p:extLst>
          </p:nvPr>
        </p:nvGraphicFramePr>
        <p:xfrm>
          <a:off x="6096000" y="2158503"/>
          <a:ext cx="1711569" cy="5954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ClipArt" r:id="rId5" imgW="2870302" imgH="997610" progId="MS_ClipArt_Gallery.2">
                  <p:embed/>
                </p:oleObj>
              </mc:Choice>
              <mc:Fallback>
                <p:oleObj name="ClipArt" r:id="rId5" imgW="2870302" imgH="997610" progId="MS_ClipArt_Gallery.2">
                  <p:embed/>
                  <p:pic>
                    <p:nvPicPr>
                      <p:cNvPr id="5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2158503"/>
                        <a:ext cx="1711569" cy="59548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6925263"/>
              </p:ext>
            </p:extLst>
          </p:nvPr>
        </p:nvGraphicFramePr>
        <p:xfrm>
          <a:off x="8118153" y="5083232"/>
          <a:ext cx="868363" cy="1001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ClipArt" r:id="rId7" imgW="3004242" imgH="3468986" progId="MS_ClipArt_Gallery.2">
                  <p:embed/>
                </p:oleObj>
              </mc:Choice>
              <mc:Fallback>
                <p:oleObj name="ClipArt" r:id="rId7" imgW="3004242" imgH="3468986" progId="MS_ClipArt_Gallery.2">
                  <p:embed/>
                  <p:pic>
                    <p:nvPicPr>
                      <p:cNvPr id="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18153" y="5083232"/>
                        <a:ext cx="868363" cy="1001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5948100"/>
              </p:ext>
            </p:extLst>
          </p:nvPr>
        </p:nvGraphicFramePr>
        <p:xfrm>
          <a:off x="10055275" y="5252526"/>
          <a:ext cx="986294" cy="9476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ClipArt" r:id="rId9" imgW="1834286" imgH="1760220" progId="MS_ClipArt_Gallery.2">
                  <p:embed/>
                </p:oleObj>
              </mc:Choice>
              <mc:Fallback>
                <p:oleObj name="ClipArt" r:id="rId9" imgW="1834286" imgH="1760220" progId="MS_ClipArt_Gallery.2">
                  <p:embed/>
                  <p:pic>
                    <p:nvPicPr>
                      <p:cNvPr id="7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55275" y="5252526"/>
                        <a:ext cx="986294" cy="94761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8549568"/>
              </p:ext>
            </p:extLst>
          </p:nvPr>
        </p:nvGraphicFramePr>
        <p:xfrm>
          <a:off x="8282462" y="2285389"/>
          <a:ext cx="704054" cy="10785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ClipArt" r:id="rId11" imgW="2267893" imgH="3468986" progId="MS_ClipArt_Gallery.2">
                  <p:embed/>
                </p:oleObj>
              </mc:Choice>
              <mc:Fallback>
                <p:oleObj name="ClipArt" r:id="rId11" imgW="2267893" imgH="3468986" progId="MS_ClipArt_Gallery.2">
                  <p:embed/>
                  <p:pic>
                    <p:nvPicPr>
                      <p:cNvPr id="8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82462" y="2285389"/>
                        <a:ext cx="704054" cy="107852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8649431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2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000"/>
                            </p:stCondLst>
                            <p:childTnLst>
                              <p:par>
                                <p:cTn id="30" presetID="2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500"/>
                            </p:stCondLst>
                            <p:childTnLst>
                              <p:par>
                                <p:cTn id="34" presetID="2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i="1" dirty="0"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rPr>
              <a:t>BEFORE TRIPS: </a:t>
            </a:r>
            <a:br>
              <a:rPr lang="en-US" altLang="en-US" i="1" dirty="0"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rPr>
            </a:br>
            <a:r>
              <a:rPr lang="en-US" altLang="en-US" i="1" dirty="0"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rPr>
              <a:t>PACK A WINTER CAR KIT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Times" panose="02020603050405020304" pitchFamily="18" charset="0"/>
              <a:buChar char="•"/>
              <a:defRPr/>
            </a:pPr>
            <a:r>
              <a:rPr lang="en-US" altLang="en-US" dirty="0"/>
              <a:t> Snow brush w/ scraper</a:t>
            </a:r>
          </a:p>
          <a:p>
            <a:pPr>
              <a:buFont typeface="Times" panose="02020603050405020304" pitchFamily="18" charset="0"/>
              <a:buChar char="•"/>
              <a:defRPr/>
            </a:pPr>
            <a:r>
              <a:rPr lang="en-US" altLang="en-US" dirty="0"/>
              <a:t> Flashlight w/ batteries</a:t>
            </a:r>
          </a:p>
          <a:p>
            <a:pPr>
              <a:buFont typeface="Times" panose="02020603050405020304" pitchFamily="18" charset="0"/>
              <a:buChar char="•"/>
              <a:defRPr/>
            </a:pPr>
            <a:r>
              <a:rPr lang="en-US" altLang="en-US" dirty="0"/>
              <a:t> Blanket</a:t>
            </a:r>
          </a:p>
          <a:p>
            <a:pPr>
              <a:buFont typeface="Times" panose="02020603050405020304" pitchFamily="18" charset="0"/>
              <a:buChar char="•"/>
              <a:defRPr/>
            </a:pPr>
            <a:r>
              <a:rPr lang="en-US" altLang="en-US" dirty="0"/>
              <a:t> Mittens, socks &amp; hat</a:t>
            </a:r>
          </a:p>
          <a:p>
            <a:pPr>
              <a:buFont typeface="Times" panose="02020603050405020304" pitchFamily="18" charset="0"/>
              <a:buChar char="•"/>
              <a:defRPr/>
            </a:pPr>
            <a:r>
              <a:rPr lang="en-US" altLang="en-US" dirty="0"/>
              <a:t> Small shovel</a:t>
            </a:r>
          </a:p>
          <a:p>
            <a:pPr>
              <a:buFont typeface="Times" panose="02020603050405020304" pitchFamily="18" charset="0"/>
              <a:buChar char="•"/>
              <a:defRPr/>
            </a:pPr>
            <a:r>
              <a:rPr lang="en-US" altLang="en-US" dirty="0"/>
              <a:t> Jumper cables</a:t>
            </a:r>
          </a:p>
          <a:p>
            <a:pPr>
              <a:buFont typeface="Times" panose="02020603050405020304" pitchFamily="18" charset="0"/>
              <a:buChar char="•"/>
              <a:defRPr/>
            </a:pPr>
            <a:r>
              <a:rPr lang="en-US" altLang="en-US" dirty="0"/>
              <a:t> Hazard sign, flares or flag</a:t>
            </a:r>
          </a:p>
          <a:p>
            <a:pPr>
              <a:buFont typeface="Times" panose="02020603050405020304" pitchFamily="18" charset="0"/>
              <a:buChar char="•"/>
              <a:defRPr/>
            </a:pPr>
            <a:r>
              <a:rPr lang="en-US" altLang="en-US" dirty="0"/>
              <a:t> Windshield washer fluid</a:t>
            </a:r>
          </a:p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18426-2E29-4392-B374-34AA9610A934}" type="slidenum">
              <a:rPr lang="en-US" smtClean="0"/>
              <a:t>3</a:t>
            </a:fld>
            <a:endParaRPr lang="en-US"/>
          </a:p>
        </p:txBody>
      </p:sp>
      <p:graphicFrame>
        <p:nvGraphicFramePr>
          <p:cNvPr id="4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3389223"/>
              </p:ext>
            </p:extLst>
          </p:nvPr>
        </p:nvGraphicFramePr>
        <p:xfrm>
          <a:off x="5884986" y="2971800"/>
          <a:ext cx="1039813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ClipArt" r:id="rId3" imgW="883310" imgH="905256" progId="MS_ClipArt_Gallery.2">
                  <p:embed/>
                </p:oleObj>
              </mc:Choice>
              <mc:Fallback>
                <p:oleObj name="ClipArt" r:id="rId3" imgW="883310" imgH="905256" progId="MS_ClipArt_Gallery.2">
                  <p:embed/>
                  <p:pic>
                    <p:nvPicPr>
                      <p:cNvPr id="4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4986" y="2971800"/>
                        <a:ext cx="1039813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0725793"/>
              </p:ext>
            </p:extLst>
          </p:nvPr>
        </p:nvGraphicFramePr>
        <p:xfrm>
          <a:off x="6404892" y="4194175"/>
          <a:ext cx="1295400" cy="1158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ClipArt" r:id="rId5" imgW="886968" imgH="793699" progId="MS_ClipArt_Gallery.2">
                  <p:embed/>
                </p:oleObj>
              </mc:Choice>
              <mc:Fallback>
                <p:oleObj name="ClipArt" r:id="rId5" imgW="886968" imgH="793699" progId="MS_ClipArt_Gallery.2">
                  <p:embed/>
                  <p:pic>
                    <p:nvPicPr>
                      <p:cNvPr id="5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4892" y="4194175"/>
                        <a:ext cx="1295400" cy="1158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0193226"/>
              </p:ext>
            </p:extLst>
          </p:nvPr>
        </p:nvGraphicFramePr>
        <p:xfrm>
          <a:off x="8065753" y="3440112"/>
          <a:ext cx="137160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ClipArt" r:id="rId7" imgW="1828800" imgH="1828800" progId="MS_ClipArt_Gallery.2">
                  <p:embed/>
                </p:oleObj>
              </mc:Choice>
              <mc:Fallback>
                <p:oleObj name="ClipArt" r:id="rId7" imgW="1828800" imgH="1828800" progId="MS_ClipArt_Gallery.2">
                  <p:embed/>
                  <p:pic>
                    <p:nvPicPr>
                      <p:cNvPr id="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65753" y="3440112"/>
                        <a:ext cx="1371600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0812392"/>
              </p:ext>
            </p:extLst>
          </p:nvPr>
        </p:nvGraphicFramePr>
        <p:xfrm>
          <a:off x="6853300" y="1825625"/>
          <a:ext cx="1295400" cy="1222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ClipArt" r:id="rId9" imgW="3677216" imgH="3468986" progId="MS_ClipArt_Gallery.2">
                  <p:embed/>
                </p:oleObj>
              </mc:Choice>
              <mc:Fallback>
                <p:oleObj name="ClipArt" r:id="rId9" imgW="3677216" imgH="3468986" progId="MS_ClipArt_Gallery.2">
                  <p:embed/>
                  <p:pic>
                    <p:nvPicPr>
                      <p:cNvPr id="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3300" y="1825625"/>
                        <a:ext cx="1295400" cy="1222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4661288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5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75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Warm Up &amp; Clean Off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Idle the engine – do not race it.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Clean off the vehicle completely.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Clean all light lenses.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Scrape all windows and mirrors clear.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Good all-round visibility is important.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18426-2E29-4392-B374-34AA9610A934}" type="slidenum">
              <a:rPr lang="en-US" smtClean="0"/>
              <a:t>4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838200" y="4783015"/>
            <a:ext cx="935501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Remember – being in a hurry now may result in an accident down the road.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0031" y="1825625"/>
            <a:ext cx="3633800" cy="2418129"/>
          </a:xfrm>
          <a:prstGeom prst="rect">
            <a:avLst/>
          </a:prstGeom>
          <a:effectLst>
            <a:softEdge rad="127000"/>
          </a:effectLst>
        </p:spPr>
      </p:pic>
    </p:spTree>
    <p:extLst>
      <p:ext uri="{BB962C8B-B14F-4D97-AF65-F5344CB8AC3E}">
        <p14:creationId xmlns:p14="http://schemas.microsoft.com/office/powerpoint/2010/main" val="161638459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5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Carbon Monoxide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Char char="•"/>
              <a:defRPr/>
            </a:pPr>
            <a:r>
              <a:rPr lang="en-US" alt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rPr>
              <a:t> Each year 1,500 people are killed in the U.S. by   carbon monoxide.</a:t>
            </a:r>
          </a:p>
          <a:p>
            <a:pPr>
              <a:buFont typeface="Times" panose="02020603050405020304" pitchFamily="18" charset="0"/>
              <a:buChar char="•"/>
              <a:defRPr/>
            </a:pPr>
            <a:r>
              <a:rPr lang="en-US" alt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rPr>
              <a:t> More than 10,000 are exposed to levels so</a:t>
            </a:r>
            <a:br>
              <a:rPr lang="en-US" alt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rPr>
            </a:br>
            <a:r>
              <a:rPr lang="en-US" alt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rPr>
              <a:t>dangerous that medical attention is required.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18426-2E29-4392-B374-34AA9610A934}" type="slidenum">
              <a:rPr lang="en-US" smtClean="0"/>
              <a:t>5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1434" y="3857414"/>
            <a:ext cx="2857500" cy="1905000"/>
          </a:xfrm>
          <a:prstGeom prst="rect">
            <a:avLst/>
          </a:prstGeom>
          <a:effectLst>
            <a:softEdge rad="127000"/>
          </a:effectLst>
        </p:spPr>
      </p:pic>
    </p:spTree>
    <p:extLst>
      <p:ext uri="{BB962C8B-B14F-4D97-AF65-F5344CB8AC3E}">
        <p14:creationId xmlns:p14="http://schemas.microsoft.com/office/powerpoint/2010/main" val="374619148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Carbon Monoxide,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20000"/>
              </a:spcBef>
              <a:buFont typeface="Times" panose="02020603050405020304" pitchFamily="18" charset="0"/>
              <a:buChar char="•"/>
              <a:defRPr/>
            </a:pPr>
            <a:r>
              <a:rPr lang="en-US" alt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 Carbon Monoxide is Odorless &amp; Colorless</a:t>
            </a:r>
          </a:p>
          <a:p>
            <a:pPr>
              <a:spcBef>
                <a:spcPct val="20000"/>
              </a:spcBef>
              <a:buFont typeface="Times" panose="02020603050405020304" pitchFamily="18" charset="0"/>
              <a:buChar char="•"/>
              <a:defRPr/>
            </a:pPr>
            <a:r>
              <a:rPr lang="en-US" alt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 First signs include Nausea, Headache, Dizziness</a:t>
            </a:r>
          </a:p>
          <a:p>
            <a:pPr>
              <a:spcBef>
                <a:spcPct val="20000"/>
              </a:spcBef>
              <a:buFont typeface="Times" panose="02020603050405020304" pitchFamily="18" charset="0"/>
              <a:buChar char="•"/>
              <a:defRPr/>
            </a:pPr>
            <a:r>
              <a:rPr lang="en-US" alt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 It Causes Drowsiness</a:t>
            </a:r>
          </a:p>
          <a:p>
            <a:pPr>
              <a:spcBef>
                <a:spcPct val="20000"/>
              </a:spcBef>
              <a:buFont typeface="Times" panose="02020603050405020304" pitchFamily="18" charset="0"/>
              <a:buChar char="•"/>
              <a:defRPr/>
            </a:pPr>
            <a:r>
              <a:rPr lang="en-US" alt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 Automatic starters can cause a build-up before</a:t>
            </a:r>
            <a:br>
              <a:rPr lang="en-US" alt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</a:br>
            <a:r>
              <a:rPr lang="en-US" alt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you get into the car.  </a:t>
            </a:r>
            <a:endParaRPr lang="en-US" altLang="en-US" dirty="0">
              <a:effectLst>
                <a:outerShdw blurRad="38100" dist="38100" dir="2700000" algn="tl">
                  <a:srgbClr val="000000"/>
                </a:outerShdw>
              </a:effectLst>
              <a:latin typeface="Verdana" panose="020B0604030504040204" pitchFamily="34" charset="0"/>
            </a:endParaRP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18426-2E29-4392-B374-34AA9610A93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919022"/>
      </p:ext>
    </p:extLst>
  </p:cSld>
  <p:clrMapOvr>
    <a:masterClrMapping/>
  </p:clrMapOvr>
  <p:transition spd="slow">
    <p:cover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Carbon Monoxide Prevention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Never run the vehicle in a closed area, i.e., your garage.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Have your exhaust system checked for leaks.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18426-2E29-4392-B374-34AA9610A934}" type="slidenum">
              <a:rPr lang="en-US" smtClean="0"/>
              <a:t>7</a:t>
            </a:fld>
            <a:endParaRPr lang="en-US"/>
          </a:p>
        </p:txBody>
      </p:sp>
      <p:sp>
        <p:nvSpPr>
          <p:cNvPr id="4" name="AutoShape 2" descr="data:image/jpeg;base64,/9j/4AAQSkZJRgABAQAAAQABAAD/2wCEAAkGBxQTEhUUExQVFhQXGBgZFxgYGBYYFRcVFxUXFhgXGBcYHCggGBolHBgUITEhJSkrLi4uFx8zODMsNygtLisBCgoKDg0OGxAQGi8kHyQsLCwsLCwsLCwsLCwsLCwsLCwsLCwtLSwsLCwsLCwsLCwsLCwsLCwsLCwsLCwsLCwsLP/AABEIAL0BCwMBIgACEQEDEQH/xAAcAAABBQEBAQAAAAAAAAAAAAAEAAIDBQYBBwj/xABGEAABAwIEAwUGAgcECQUAAAABAAIRAyEEBRIxQVFhBhNxgZEUIjKxwdGh8AcjQlJiguFTcpLxFRYzVGOTo8LTJENEotL/xAAaAQADAQEBAQAAAAAAAAAAAAAAAQIDBAUG/8QAMxEAAgIBAwIDBAkFAQAAAAAAAAECEQMSITFBUQQTYXGRodEFFBUyUoHB0vAiU5Kx4Qb/2gAMAwEAAhEDEQA/ALaq2FynRkCSfDgpHUyeqc7Bu0jeRK9Ns4UhUqN7HhCKpUt5FxZQUMK+1/xuj6TTHULOTLSI6eGB32TK2D1EaQYClpVyJ1eHyTGYzS6ZJTVidEBplMRxcCeU+iDqNgroUrMWqGqOpuFIo6m4/PFDBEi4upJiESkmVW2XC4FAx7SuqNo/MqQFAHYUdQu4R5p6SQJ0cb13XUkkwOJJJIASSSSAEkkkgBJJJIASSSSAEkkkgBJJJIAPoDkJVkyjIgk+RVdlkSATHI9Vb6ea4pHTEYygBsLlBVGFplHEoatdJDAMc9pAjfj5KvmCETiBE+MfJBncLeJlInJcX2ROLIFovxQT6kOj83U7m2laJGbI1FU3Hl81Koqm48vmqYkSwlCSSYDXtC5UdZdqbJtRqQDmHdIOXALnwTGO49fqgCcLjzGwlIFJACBSSBVXnWf0cNao4l5EimwAujgTJAaPFFhVloksT/rrUc/9VRZp4CpUYPMmQiW55jXXb7G3xrUfrKlzRaxs1qa2q02BBPiF53mGe4p5LXmnE30ObpPhpYJVXTLmuJDpBINy6R5gocn0Q4403TZ60lKxeTYc4if11IaSJa99cOI5jSDbgjKmRAb4qkPAYk/9qw+tL8Evd/07n9Gtc5Yf5fJGq0HkfRIsPJYyrlbBvix5U6/1ahamWU/96PlSqfVqPrL/AAS9y+YfZ0f70PfL9pui4cx6hLUN5EeIXnzsDRH/AMh//KcoquUGoP1GIdI3Dqbmz4GCELxLb+5L3L5kz8BCMW1mg/Rav2noRxLP3m+oTm1WnZwPmF5szs1iSL4gA+A+yiw2R4kkzW28Ftr9H/PzOLQu6PUQUlgKOU1W71neRIVnRdVaAO9mOdz6qrfYml3PQBSiwHPxRhrBwHP5KOk8NFydr2d9lUnHa3e5sJ6yBxXJszpqi6B4bqB7rqpxGYkD8/RVrs5I226k/gqUV3FbNBWZPJAVaVxylVRzt8w1s+Urru0Dm/FTZP8AExv1Vql1IdsLqNJd+eCJLlmu0Pag1KejumtcWxLWBjoHJzXT8kE7tEYENcI/idNuJvutYuyJRo2BMbqF7pIi6xre1jmPa5/v0yYdPxN6g/QrRYXOqVWCxwJ4N2PPZEnToSj1LUNJ4geH3SaQNzYShhjz+6me1Tw3S1FPHLsFOeDxSe4dUNTMgkKPVzQSGtMk/nimjY+P3THHfyT+B8R9U7ESMTa9cMaXOMNAknolRdPkPqqbtHhqtd9HD0xao73vKInonYUNoZ5po1cW9obRadNGnsa1Y7AnkIkxsAV51ia769V1SodT3mXHmfoOAHAAK47Y5o2pUbQon/0+HBZTjZ7p/WVf5iLdGhA5fhHOkgWaJPQKOTT7qJsJhwisxYG0S4AmCJjeE6jSIVlhm9QPX7LSuxlqMvh8VRPx1S3oGPcfwRVLuX/7H2msf+HQtPU67ei0+U4LE4pgfRqUKNN8hrngvcQCRqgWbebXU2Wfo+xOEDu5zKkNUFwFMuBI23PUrllmd1fwNVKFO/1+RD2E7N4jv3Va9M0aIpuDdZaHvc4tj3QZEAHeFqMdhKY2IWLy3tLU7+ph6z9bmFwDw3SHaHaTaT4hWFTMJO61g7V2TPkJxNFqrq1MIis+mQYrSeWlwJ+iFosL36WnqTFgrbJjuwjC5UCNT7C0Ajccwpa9cNECwUuMxMACZgQql9N77jZXGNbsJO9kcq41QNxZmUNiHtZuZKCfjOQVauwKBeDEEpwDlnTjHc032p37xRqYaUeuvzZryNBgbQNW/mShWU5drADm3Ah0Hy6ze6rfZnU5cJMyOg6qCpV7u+5O8/CORhec0kdlp8ErcTUZqNVlPSTZtUi3912tvzKgOODzAoUI/ebUIjy7wyk+s59N002VKemXsDnam/yuFiDyKz+Ew1EOs8CTOg2cBynZ3l6JvbZErfdmkxNOmRwYLSA5x1Cf4wAT/MqzMsK1o00qs6QfdcDJ2jS7aZ4IHPct0UXPBEN0yBtBMT5GPVVFDHavcqe80jU2eWxE9II8irtp1ImtriyQ9oqxs+jTnbZ4M8yNSZSrEtl1nG59V2rAkMMi0TuOnr9FxzSI5lXHvYn7AHH2HnK5TMiZvurB2WOe2Tbf7/dRYbJqkw2D5x81EnZaVGq7FZux7TRrO/WMuHOPxNJ4HotE/E4eY72kHHYF8GOkrztmTPY9riYvpJbvfZR18X3bi00nVOILiQR0gT+SoUpd9v56lNY6qnftVe6v1PSKBbeKlE8oq07+WqU4zPvC9t/BeXY2qWUw4PdJA/xcYuvT8SdOFy+qHHS+mwOHA6mip5QSQPILXzWnTOfQmrRLiLT5Jfs+i5ij8VuIUWIxbKbRrcGzAEkCT0WpBPhHbzbaFWZ/j/ZcLUeD+tqzSpHiARNV48GmJ5vCnpYxhc1oeC4mGji48AFie3eZd7ie7aZp0R3beRcDNR/m+fJrUm+hUVuZ+iy61VOj3VNzOLxTnz1E/KFTZJhddRoO0yfK8K+zn/aN/uj8C5CIyO3QOdz4qai76/JAvr3Piue0FakUzPYDOsVRYKVKt3bA4mJAvsZJ4WV9Q7c4qmAHmjUjiHS4/wCGQqrE5Sxzi7UWzcgREnfwTG5PTG7nH0H0XB5E7OtvFLlfAMwuKbiMaa+pwc4EuEAge4G7zPAK9On94x4D7qmy+iymTpETudyfMozvl1YoaI0znyO3twGsA1tDZNxv/Tgr4gMaeZ/ICrckw8A1Hcdk7HYmVoo27DU4qk+eSDE1pNzA4lV1XOHQWN+HnzSx1YhpHNVcqpK3QR2QqhURTnFMlMqhFcXSuJAe2uojTHVV+bZSDT1Aj3iQOYI5j0Wn9mkbWVbisAYO3h9l593sdPBhge7B1TItI36fh8uqqsdhGPvq56TsCRzHAwtJmNP3y1wMG3rsZ8Y9FmcTg3joJuCdyPqpi+jKa6oFyjONIdgq5mm+zHH9nUNJE8iDI5EBULXlrCx3x0ahv0Jhw8A9oP8AOV3HUHEXEFt2npxH1U2AwlbEPdU0OdPuvcGmA4i09TAKbfQElyEYZ4D2viWnccI2cPt5KzqUNJ6jbw4FD4XBlrXtIgtvBsd4P09EdjsKRRZUDvdDu7dvLTp1NnrECOqpOiKsGFZxOlWOVM94ajF7mJ9Bx2CrMsrjWbt3sTN/MbKxpscyqW+BBBkXE2lEu40+hZZnjdTXiAZMiBEObG3pC8+zaq51TV128F6dQysPaTpEgX95refM3Wky3sRgalJjnUA5/wC1+td8X8j4mI2WfBVnguLqy0eq9fwVRrsiwz3uLW02sJcBqIFOo5u38oCvn/o/y+b4Vvm+qf8AvU2c4WlSwb6TKbRSY1sUxZukP1Eed/VFtuxOqo8gOa46pWe1lY1BSJc5wZSYwNBAJeSGiOF+OytsZjKWJcGVa1NjGgEOaWv1OtqbGoaeJmTZVOaYhopOFNugVapeRM2aJAPSXGB0VNRqkPaRvI9VuoNrdmblXT8ze0+5oU6uLpVu9fTaQ1xp6P11T3GEQ4gwSTaPgK8+AuvQMJkJr4WnSLtBe81nwJkkFjePAaz/ADKywX6KqR3xFTyY37rStK3IUkzDZNVDajSSAOu2xH1Vnm9VjzqbUaYbEcTc7dVuaX6J8P8A29X0aiWforwo3q1T/hU+ZEl47dnkmtLvF7Gz9GWDG5efz4ohv6OsEP2SfH/NHnIvyzxIvTS9e70+wmAH/sg+Kn/1Ny//AHViXn+g/L9Twei5u5cB0gn7KwyzB944QZbuSvUu0mQ5fhqD6ns1OYhogGXGwGyxmBw4p09oO5jaeSuEnIzlHScxdSBA2Cpq1SSiMbW3QDHWJXVFGQHjqku8EI4p1R0lIU5SNEiIlNlEdyl3QUlUDkriI7pLuggKPpKrYQg3N1WiUQak2hcaYPivLs6/LkZLtblBcz3fi6LG1cLqh7i4zDjzDtneWoOXq+NqDSQRqN4WFr5W4Aw48SBznh80J7jcXRkMzY0CYEjbkPRG9nMu7k1HF8U6rLDgHCHCTzFx5q9bhaby3UwHaT/F1Btulm9Esmjs0S5otYuuTI4K33RnzsygzLMmPL4aSdZ97hBueu8hD4il7TDWPazWRqAe6C9rSQ5zSANgY8YQrcqqOqkAHTxJMDn/AFXauF7hwc7e5EcOCpTb2YnBJ7AzsvFEkOJlu+wO08QiMPiZeCCekkT02Tu0lTvKYq+7qnQ6BwM6dvAiyEy/HtJYGmXBzT8MiR0O4XJOeWOSq2v4Hq4vDeGn4d5HOpabp9Xv8jTUMd7t52m1t/8ANEHDsquZSDywvAAdqG/O/GRt0hCYzGS+HEERL4AaNUbAARY9An4DCmvUZiAA0AtdF7FgAuLSDHNdOqjzNN2bnIuzYwzXNe81iTu9rRp32j82WW/SMGivhmCGkh1gInU4D6fNem4WdDS6o9xLWmedv7yx3b7JaTpxT6tQ1KbA2mzS1w3J3JkXcfRZybl1LwSjjlco2qar2qvhyecNxFHu2sqUjUdBIIgc4vMqty/Alzvfw+kHUQQ54PEg/EQRMKbO6QpVg0gghrbEnmTE+fJX2S4gmnVeC0FrCG2BBLpHEdN1u82yVcGccVtvua7JW+94Q0fyiFrsM6AvDMHiq+4rVW8wHuAn1V5l3anEUCC+o6pTkag4yQ3iWneRv5RxXP8AaeGctO6PZn/5bxsMbyLS9rpPf/R7G2qnd8s8MZIkOsbgzaCmHHfxfiuvQfPajSd8uGss2cU7mfUppxLuZ/FLyx6jSmsmGssjmGad03U4uiYgbkwTA62VfT7WuqtqUmUQ0gTrL3OIJEcvOE9AamyHtRmXtGJ0gzSo2HI1OJ8tvVVONxBDdPmm0wG+7MxcnmeqBxVWStsfPsJnwB4l6HxBin4p9W5UWZ2gLo6GZXKcFDhIvUmiJy5c1KDUulyRVk2pc1KA1EzUgD6aJvbkhqrnAzzRhZsn4jDam24BeOegpGPzPEvBjVAHKF2hR1tkmQbiQIB8lYY7JhUm5B+afgsvLYA+Efis7lr9DrvA8O/3vzAv9EsJuIkC+17XhMx2VgvDiNTosfDnIV9Women1QOKOpxAMQB6razz0lZT46hTgHTD9p4ERE+Kx2c4HVIIuPruFrGucXw4WEqDNaVnENtAnyH2TixSSMJi8NAhzQWkEQZgkCRsQdwDZD0MAGkOZTaCCDIL5/FxC09WhrNOGgnV8N/esbQL+iLOEa3emGOj+KeIEhzjZW2SkA5Nl3fOc4wRPH9mALiFqqWCa1gi/PxMn6oDLx3NLRJje3Mn8fNJ+YXLdg035khZ2WPxHaqux4o6WaW2BgzawG/JcNerWtUDYjaI3kE3J4J1WhWeWOp1gAQ22noIHirKjlNXd72k+d58kbi2KHOezr6zA6m8CSZBNRsmb/A4cPkslneAfhaZaYOuNi47EiSXXm448F6OXmnLdU8uQWc7YV9VNuw4cDO/HlZE9oP2GvhmvOj7UYejibLtbHsAIMlx2A280C9x1GAgBUkkrzvBeFhkyNy6H1v0p9OTxYEsL3fXsGVsfWcAHVX6QIADiAALAWQus/vP/wATvuoqr+HFNbZfQWuKPg3q5ss8F2kxOHILKrnNm7XnUD63XpvZvtHTxbJFnj4m8R1HReO1NiuZZjn0arX03aXA+RHI9FlKemXoaxhrj6nrnbCuG0QXbAnzJa4AfiqbCvGHwgkgVazgbzYTuYvCzmZdo3YqozWAGMvpHF3NS4nMDXqtMQ0DS0cgPqnqT4JUXHkvMcHU2PktcZAlplpniDyQhNlLi2k0yOUIRpstML3aIybqxjLuCHzM+8p6bocE3NKBmRsunoY9SrXIXXNXJU2aDSmEp7kzSlaGclKVwtS0lIZ9S0TN7IgtKDfTcDI/ojdduZ4ryTtB3UwSd5Xe4kbJPw/Em65SPBAiIU7mVXeyguduASrt4CCrxcIEU+IwbQSYMrPMxH6yo10EMMAc7SVrMRXDWEwNiJIlecZ28MqOi5ceFhcfiqQuQTPCKmoAxAm3AT/QoHDY5zQAHD8ELqLu8ABJLQBFz8Q2jzQ1DAvDg4MefEG34Ie41sG4/MKrne7tfmr/AAGVPeynUfVEESRHPhM7qalkneUhAieLht4DipTghQYGhzjaAXE7dBsE0iW+xPQGk2dYdfzCtGZs4DcH5rL1695TfanOWlWRZa1sXqJJtyWL7XYpzqga0xAEbxCv9RTMTgcOcRDqgfDGmb6dRF2iRsDxVaFL+l9QjkcHrXQx2Fyys640eer7J9bsvWu4aJ5Am/qF7LkmCpBoinSI6kK/pYSl/ZUvUfdQvD48UritzSfjMuWOmVV7D5mr5ZWZJdRf1IEj8EOaL/7KpP8Adcvp/MctpPo1WClSlzHtEEblpAi6weUZc52nV8UXBsbWJ8FpHfqYtpdDxz2asAYoVLjix3qLboF+Ge3djh4tI+YX0hVw0DbZZTtVmDWM0N0lzrHYwEpY73bLhlfCR5Tgadp5q+yfCy7UdgpKGGBeAAJKu6WHgRstYRpUZZJW7BKziARzKgiyOqUpUTqS3hDTuZSlZXvYpqVY7ESFI5i61i2RDGd2w7hc9nZyRAaoKjHXgWCHQIacOzku+ys5KK6Tp2U2h0F4XL2v2CNbktON1HTxIYICKY5xE81Dky1FHtTq5In6pmGLhd2348YQOFY7ckkbnnP2UmKxpgCDE3jdeQd4TUxI3KbhsQCbFCmlI6InCUJEFAE9Wt6KvxYcAYE8v6qzOGgQD6qM4bcn89ExGIxleppdItewva+yxmfAl5InYW8B+C2faeqQ/T8M7DbeVVnJyXucQSDEmNrCwhPkXBjctrup1Q4tcROwF7tP1ha6ljIbtE+uyI9ipMs0b+pVfjnwYHBaRM5O3ZO/MnNGkEj5oHEYsu5nqVAZN12lRLrC6okYblWOWZeah3AaNylSwJi9le5TTpDSKhIaLncz0tzTsKLDD9j2vYCLTsZIMc4VPi+xQbXkvmI8I+63zM1paZa6TFgB6KlrYkucQIt63vdZqUi9KM5Wp9wQO8aAdgQ/byaVIzMD/as/6n/4QedMLjq3v6dENRplvxCy6VPY53HcuBmH/Gp/9X/xozCZm2YJovJ4/rWknrNItJ6kLKYgFpEXBUYzAte215+SG0xq0w3tBnQ71zB7rQYhsCecxAMc4WTzWuKjhpFhtzKnzLMiX1SADq4xccN1JktFjQ0u+I89llG9W72OucsflJRi1Lq75XaiXLMoLQHu3PBHGjKkxVfgNlF7ZG67IrY4GRPodFBWw9lO/FyoXVZVqySsu3cJ8got8FQ+wkkQq4ETYLL3VCIVwcjc0Ag3PAojD0jSpgg8EbgHueATssZTZqoIzuIyB2qdOmygx2SlkLeMAAgkSqvNhIgDfipWRtjcdjKtwMhEtcWjTGyPy/DEkjhxVmcAzkm5ISTNHVzEUTDjYmBKiqY4uaS3Ykxv5oDMKJrhod+fNSYJpaC1zTpFgIsR4815h3Fhhsxe9tgGhWtXEQwQfeNllMxrvGlzWGOQnysrRmNhkubfjB/N9kAaPCzADjeE+s7cILKazS3UXG/P5IwEGQLhAjK5vlXePbNySBPrfwAlaDD0mNaGwPPjbdPfh4IPSEiwBNAyhzrK9RtpHIgQfw3WAxWsOIcNrH/NeuDEsLbbbHmPFY/PsOypVOge6GgE7SbnjuIO/itIyM5RMUal4Cs8souHvtBPVTf6EaT7uxMeC0dDDCm3u9oAjqqbJSKVrHEFzhbwv/koqdeAbSOitsM0vLmWgbWugMVpYdPHjyEJ2FBmXPpgSbHlsrLCVB3pA4gEjfgsqzG+8LWnc/ZF5li+7h0kOMBsGJdcC4UyHEv8dRABNoBk2n8lZytnlCSCW2503/Ryho1qz2mmHGdXFYPPsPVZXfLTe8cByggwiORobx2b1+fYWIJZ/wAup91T5pi2VagdS06Gtiwc33ieId05LBBj3zcg2jdbnsgwsoxu6xMgG5mblUsti8uivb8ZLmz0Vji8MHNa5pggrRZJg8Myq52IB0afc08DxKztauO8cGzoLjpneJtPkhS6jlCgapULRcqB1ZWWMwMiQLKmqUiF04surY5546JDXXPaUFUelhgXOgLoszUS6pkQDPkj8HWEiYhVDcKZAncoisNFhJ5C8rOU0aLGzSOqSNwYvupqWKe4wGWHJZd9RxG8HkrbLMwdTbe54WWLkjVY2aTCnU6HCPEKTHYMmTFgLfdDYR7nkE35rQUyCOVli50y9BnW0g1trE3PiU2HciisZQ0nVE326IttEp6w0B7cFcBvOUcWAgjyRrKQ4BNqU77CFzUaWU+Io94CQLC0c4+SCqYpsHZoG/LjK1NOkALASVSYvLZLjH2PkhITZDlLHVIIENBtw/BaNlHSEFluGc3T0ABj1Vi5FBZw3QfcnzuUZz5JlKpugDO4qiQN4Emeq5g6YcCN+BmJjgrnF0hMxY7/AHQ9LL2tJj9pVYqAcPlnvOtbmORHVS1sqdUIIvAg+SuBTiAEXTZAgJWFFBhcnc0H3b+IVBmWRE1HahPnx8ltcbiNDepsFT1nmZItz+6abE0jGPyV8ADfrsL8Sq/tBSeX0abhcX8TNhPBb+m1jrb/AEQWYZdT1h77xz5BNyCK3AMrwopstcgQqjE4cVamiowAC8xcmbBXrnB3wkBp9fBVjqveVdLJtvPHkoLBR2ZpF0hpH4fh+dkRVyQ0ySI08ALLS0sPpbe5CHdWOgbbn/NOOwmY+rReQ6bNbuT/AFVBVOkyOHFa3OgXNLZmSq+lkTnxp47dbwrTBkeArd5T1cBuOKrMfhnFwIbDfqttQy806QaREO96Bw5SiqbqLqZbosDY8SeicZ6ZWQ42qPOcblDmgSLxIhNwmCIaXbEG8r0/DZc0wHNbBG3Xmg8y7PN0kttPDmtvP6ErGZF+X96IbYxurKl2bApgmXO4kko/Jsu0E6uQj6q9e2RAWUps1SMbRykHVa44AGPMniicBk/vDvP2vhi3kb7rUYfDaWkWLvK5TnYc1NIIALfe89lOosfQwrWN2RGGpyLo32ewB+amw9KxU2Ir6mDmAeF132VWFdsJjUWFhgfHgm1Ki4eKaGCEiR1Ooo3uE3smVbAEKV7dTUAT4cjZPJHFD0aIbtKHxRJMSgAitUcdtum67TANh/VRYQQDxTar4cDzHogCTGnS2VHhTN7gcl3D+/Ooz/RE4dku8EAEUacX4pzjAkp5QuOd7sc0gKXH1y8mPLwQtOtLPe3+alxTIAI9OCDqDiLKyRDFMZeIt6+SrO0NOpW0hhIBEnmL7eiJfXIqNZaHfRPfWOlzeQN+NwhoE9zGNf3IdDnHSf8A7D5Kuy/Nu8ql0HVMtNtJbHyU3a2toow0Aatz6/dZ3s3iS6vAsBDR4ERCzpmlo9XZjiWC9iE/EvigD4rNYGu5zRe0bABafBtmiAdrqkSyncBbVbjCu8FT0gERHA8lUvqa6wpwB14rS0cAG0wQ4zMeibHGupBQ1OqGdrW4eKhxTAH28vNWuA38VXYumDiI4ApMQbh6UDeVNVZqbH5lAvqkGOqMo2i6izdRS5BK2Egg8IjwTsOwN3Vo9iGqUwCVLZtCKl0A30x4KfBUgDvMowUwYT2YUNkhCbCUYpHKAMkGI4c0W2IgG6G7yDG6bhz7xH5unZm4kzqUm8p7KQhTuaoA0KjLY//Z"/>
          <p:cNvSpPr>
            <a:spLocks noChangeAspect="1" noChangeArrowheads="1"/>
          </p:cNvSpPr>
          <p:nvPr/>
        </p:nvSpPr>
        <p:spPr bwMode="auto">
          <a:xfrm>
            <a:off x="-3175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6630" y="3159231"/>
            <a:ext cx="3828220" cy="2709863"/>
          </a:xfrm>
          <a:prstGeom prst="rect">
            <a:avLst/>
          </a:prstGeom>
          <a:effectLst>
            <a:softEdge rad="127000"/>
          </a:effectLst>
        </p:spPr>
      </p:pic>
    </p:spTree>
    <p:extLst>
      <p:ext uri="{BB962C8B-B14F-4D97-AF65-F5344CB8AC3E}">
        <p14:creationId xmlns:p14="http://schemas.microsoft.com/office/powerpoint/2010/main" val="93869106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If you skid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Skidding can occur for a variety of reasons: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Black ice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Driving too fast for conditions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Sudden acceleration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Sudden steering corrections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Braking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18426-2E29-4392-B374-34AA9610A934}" type="slidenum">
              <a:rPr lang="en-US" smtClean="0"/>
              <a:t>8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7968" y="3270739"/>
            <a:ext cx="3985630" cy="2760418"/>
          </a:xfrm>
          <a:prstGeom prst="rect">
            <a:avLst/>
          </a:prstGeom>
          <a:effectLst>
            <a:softEdge rad="127000"/>
          </a:effectLst>
        </p:spPr>
      </p:pic>
    </p:spTree>
    <p:extLst>
      <p:ext uri="{BB962C8B-B14F-4D97-AF65-F5344CB8AC3E}">
        <p14:creationId xmlns:p14="http://schemas.microsoft.com/office/powerpoint/2010/main" val="123540847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If you skid,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If your vehicle begins to skid, take the follow actions:</a:t>
            </a:r>
          </a:p>
          <a:p>
            <a:pPr marL="0" indent="0">
              <a:buNone/>
            </a:pPr>
            <a:r>
              <a:rPr lang="en-US" b="1" dirty="0">
                <a:solidFill>
                  <a:srgbClr val="C00000"/>
                </a:solidFill>
              </a:rPr>
              <a:t>Front end skid </a:t>
            </a:r>
            <a:r>
              <a:rPr lang="en-US" dirty="0"/>
              <a:t>– release the brake and let the front wheels roll freely to regain traction and steering control. </a:t>
            </a:r>
          </a:p>
          <a:p>
            <a:pPr marL="0" indent="0">
              <a:buNone/>
            </a:pPr>
            <a:r>
              <a:rPr lang="en-US" b="1" dirty="0">
                <a:solidFill>
                  <a:srgbClr val="C00000"/>
                </a:solidFill>
              </a:rPr>
              <a:t>Rear end skid </a:t>
            </a:r>
            <a:r>
              <a:rPr lang="en-US" dirty="0"/>
              <a:t>– take your foot off the accelerator and turn in the direction that the rear of the vehicle is skidding, pump the brakes slightly.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18426-2E29-4392-B374-34AA9610A934}" type="slidenum">
              <a:rPr lang="en-US" smtClean="0"/>
              <a:t>9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1480" y="4431451"/>
            <a:ext cx="3023382" cy="1650926"/>
          </a:xfrm>
          <a:prstGeom prst="rect">
            <a:avLst/>
          </a:prstGeom>
          <a:effectLst>
            <a:softEdge rad="127000"/>
          </a:effectLst>
        </p:spPr>
      </p:pic>
    </p:spTree>
    <p:extLst>
      <p:ext uri="{BB962C8B-B14F-4D97-AF65-F5344CB8AC3E}">
        <p14:creationId xmlns:p14="http://schemas.microsoft.com/office/powerpoint/2010/main" val="64197919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571E3306A1E394C8AAFCF6CCB6BA2C1" ma:contentTypeVersion="15" ma:contentTypeDescription="Create a new document." ma:contentTypeScope="" ma:versionID="58810d080c8bf3e1ff0197001bfea824">
  <xsd:schema xmlns:xsd="http://www.w3.org/2001/XMLSchema" xmlns:xs="http://www.w3.org/2001/XMLSchema" xmlns:p="http://schemas.microsoft.com/office/2006/metadata/properties" xmlns:ns1="http://schemas.microsoft.com/sharepoint/v3" xmlns:ns3="5bbf2fa6-4553-44db-8e16-dac3f2a4809a" xmlns:ns4="12922b31-4278-4d18-bdfd-6d9fe617171c" targetNamespace="http://schemas.microsoft.com/office/2006/metadata/properties" ma:root="true" ma:fieldsID="d7a78ee5cdb7ab60ff52c0213da29046" ns1:_="" ns3:_="" ns4:_="">
    <xsd:import namespace="http://schemas.microsoft.com/sharepoint/v3"/>
    <xsd:import namespace="5bbf2fa6-4553-44db-8e16-dac3f2a4809a"/>
    <xsd:import namespace="12922b31-4278-4d18-bdfd-6d9fe617171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Location" minOccurs="0"/>
                <xsd:element ref="ns1:_ip_UnifiedCompliancePolicyProperties" minOccurs="0"/>
                <xsd:element ref="ns1:_ip_UnifiedCompliancePolicyUIAc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3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4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bf2fa6-4553-44db-8e16-dac3f2a4809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922b31-4278-4d18-bdfd-6d9fe617171c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71E9B737-33C3-4DD7-9B45-70EAB2CF079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5bbf2fa6-4553-44db-8e16-dac3f2a4809a"/>
    <ds:schemaRef ds:uri="12922b31-4278-4d18-bdfd-6d9fe617171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CDB3908-5156-4409-858E-A3D5020AB42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572F2A9-8DF8-4475-A620-AF55B5C0EAD0}">
  <ds:schemaRefs>
    <ds:schemaRef ds:uri="http://purl.org/dc/elements/1.1/"/>
    <ds:schemaRef ds:uri="http://schemas.microsoft.com/office/2006/metadata/properties"/>
    <ds:schemaRef ds:uri="http://schemas.microsoft.com/sharepoint/v3"/>
    <ds:schemaRef ds:uri="http://purl.org/dc/terms/"/>
    <ds:schemaRef ds:uri="http://schemas.openxmlformats.org/package/2006/metadata/core-properties"/>
    <ds:schemaRef ds:uri="12922b31-4278-4d18-bdfd-6d9fe617171c"/>
    <ds:schemaRef ds:uri="http://schemas.microsoft.com/office/2006/documentManagement/types"/>
    <ds:schemaRef ds:uri="5bbf2fa6-4553-44db-8e16-dac3f2a4809a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544</Words>
  <Application>Microsoft Office PowerPoint</Application>
  <PresentationFormat>Widescreen</PresentationFormat>
  <Paragraphs>88</Paragraphs>
  <Slides>13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Calibri Light</vt:lpstr>
      <vt:lpstr>Times</vt:lpstr>
      <vt:lpstr>Verdana</vt:lpstr>
      <vt:lpstr>Office Theme</vt:lpstr>
      <vt:lpstr>ClipArt</vt:lpstr>
      <vt:lpstr>     </vt:lpstr>
      <vt:lpstr>WINTER WEATHER PREPERATIONS</vt:lpstr>
      <vt:lpstr>BEFORE TRIPS:  PACK A WINTER CAR KIT</vt:lpstr>
      <vt:lpstr>Warm Up &amp; Clean Off</vt:lpstr>
      <vt:lpstr>Carbon Monoxide</vt:lpstr>
      <vt:lpstr>Carbon Monoxide, cont.</vt:lpstr>
      <vt:lpstr>Carbon Monoxide Prevention</vt:lpstr>
      <vt:lpstr>If you skid</vt:lpstr>
      <vt:lpstr>If you skid, cont.</vt:lpstr>
      <vt:lpstr>Black Ice</vt:lpstr>
      <vt:lpstr>Black Ice, cont.</vt:lpstr>
      <vt:lpstr>         Winter Driving Tips</vt:lpstr>
      <vt:lpstr>                    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</dc:title>
  <dc:creator>Kirk Coffey</dc:creator>
  <cp:lastModifiedBy>Kirk Coffey</cp:lastModifiedBy>
  <cp:revision>1</cp:revision>
  <dcterms:created xsi:type="dcterms:W3CDTF">2021-01-14T14:34:17Z</dcterms:created>
  <dcterms:modified xsi:type="dcterms:W3CDTF">2021-01-14T14:41:49Z</dcterms:modified>
</cp:coreProperties>
</file>